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2" r:id="rId3"/>
    <p:sldId id="277" r:id="rId4"/>
    <p:sldId id="284" r:id="rId5"/>
    <p:sldId id="295" r:id="rId6"/>
    <p:sldId id="285" r:id="rId7"/>
    <p:sldId id="297" r:id="rId8"/>
    <p:sldId id="289" r:id="rId9"/>
    <p:sldId id="286" r:id="rId10"/>
    <p:sldId id="298" r:id="rId11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>
        <p:scale>
          <a:sx n="66" d="100"/>
          <a:sy n="66" d="100"/>
        </p:scale>
        <p:origin x="-122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12" y="-108"/>
      </p:cViewPr>
      <p:guideLst>
        <p:guide orient="horz" pos="3131"/>
        <p:guide pos="21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972D3-C187-49EB-82C4-A760A7042D0C}" type="datetimeFigureOut">
              <a:rPr lang="en-GB" smtClean="0"/>
              <a:pPr/>
              <a:t>10/04/2012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E4848-7251-488F-A248-37A4AB709D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629321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9ACF7-D7AC-4FED-BF16-9441C72EBF14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94F1-5985-4352-9019-17FE38096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10425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012DC-0D3E-4C21-9B15-EB7737A67060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yo-NG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BD901-40C6-4C31-B2A0-750F857B04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9494F1-5985-4352-9019-17FE38096BD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92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yo-NG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A1487-2239-4AB4-B975-F7EAE8D8CA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yo-NG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A5A35-D3BF-451D-9506-C25B0EA2CC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yo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A133E-E75C-4182-A05C-38A823A638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F6B1-53CC-41BC-BD59-336822E0681C}" type="datetime1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FD13B">
                    <a:tint val="20000"/>
                  </a:srgbClr>
                </a:solidFill>
              </a:rPr>
              <a:t>You Are Nigerian! Are You Dot .NG ?</a:t>
            </a:r>
            <a:endParaRPr lang="en-US" dirty="0">
              <a:solidFill>
                <a:srgbClr val="7FD13B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1522-1CA8-49E9-AB0A-A8C516172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ACB9-5D97-4B4C-A561-F55C041679D7}" type="datetime1">
              <a:rPr lang="en-US" smtClean="0">
                <a:solidFill>
                  <a:prstClr val="black"/>
                </a:solidFill>
              </a:rPr>
              <a:pPr/>
              <a:t>4/10/2012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You Are Nigerian! Are You Dot .NG 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1522-1CA8-49E9-AB0A-A8C516172BA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8BD-A17C-4115-96F4-4B8A8C02DDDF}" type="datetime1">
              <a:rPr lang="en-US" smtClean="0">
                <a:solidFill>
                  <a:prstClr val="black"/>
                </a:solidFill>
              </a:rPr>
              <a:pPr/>
              <a:t>4/10/2012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You Are Nigerian! Are You Dot .NG 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1522-1CA8-49E9-AB0A-A8C516172BA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IRA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1FBD-D294-4E23-8E09-FDF9AD83989D}" type="datetime1">
              <a:rPr lang="en-US" smtClean="0">
                <a:solidFill>
                  <a:prstClr val="black"/>
                </a:solidFill>
              </a:rPr>
              <a:pPr/>
              <a:t>4/10/2012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GB" dirty="0" smtClean="0"/>
              <a:t>You Are Nigerian! Are You Dot .NG 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1522-1CA8-49E9-AB0A-A8C516172BA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1" y="6248400"/>
            <a:ext cx="1143000" cy="452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2F37-7C97-4277-BDC5-7DFCECF00268}" type="datetime1">
              <a:rPr lang="en-US" smtClean="0">
                <a:solidFill>
                  <a:prstClr val="white"/>
                </a:solidFill>
              </a:rPr>
              <a:pPr/>
              <a:t>4/10/2012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You Are Nigerian! Are You Dot .NG 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1522-1CA8-49E9-AB0A-A8C516172B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AE30-E109-483A-B606-385EAEB1A923}" type="datetime1">
              <a:rPr lang="en-US" smtClean="0">
                <a:solidFill>
                  <a:prstClr val="white"/>
                </a:solidFill>
              </a:rPr>
              <a:pPr/>
              <a:t>4/10/2012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You Are Nigerian! Are You Dot .NG 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1522-1CA8-49E9-AB0A-A8C516172B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3800-58E2-4F98-A65F-F7118E665ACB}" type="datetime1">
              <a:rPr lang="en-US" smtClean="0">
                <a:solidFill>
                  <a:prstClr val="black"/>
                </a:solidFill>
              </a:rPr>
              <a:pPr/>
              <a:t>4/10/2012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You Are Nigerian! Are You Dot .NG 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1522-1CA8-49E9-AB0A-A8C516172BA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5AAB-7B31-4A75-B368-C06E1647D745}" type="datetime1">
              <a:rPr lang="en-US" smtClean="0">
                <a:solidFill>
                  <a:prstClr val="white"/>
                </a:solidFill>
              </a:rPr>
              <a:pPr/>
              <a:t>4/10/2012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You Are Nigerian! Are You Dot .NG 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1522-1CA8-49E9-AB0A-A8C516172B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6F56-7895-4181-9D76-BBB79EBC7684}" type="datetime1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You Are Nigerian! Are You Dot .NG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C896-C4FA-4151-9392-533C3F05F857}" type="datetime1">
              <a:rPr lang="en-US" smtClean="0">
                <a:solidFill>
                  <a:prstClr val="black"/>
                </a:solidFill>
              </a:rPr>
              <a:pPr/>
              <a:t>4/10/2012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You Are Nigerian! Are You Dot .NG 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1522-1CA8-49E9-AB0A-A8C516172BA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B8ED-1397-44BE-B8A0-24A155C5FDEE}" type="datetime1">
              <a:rPr lang="en-US" smtClean="0">
                <a:solidFill>
                  <a:prstClr val="white"/>
                </a:solidFill>
              </a:rPr>
              <a:pPr/>
              <a:t>4/10/2012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You Are Nigerian! Are You Dot .NG 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1522-1CA8-49E9-AB0A-A8C516172B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B0B566-073A-4AD3-A732-697A1774D926}" type="datetime1">
              <a:rPr lang="en-US" smtClean="0">
                <a:solidFill>
                  <a:prstClr val="black"/>
                </a:solidFill>
              </a:rPr>
              <a:pPr/>
              <a:t>4/10/2012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You Are Nigerian! Are You Dot .NG ?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F841522-1CA8-49E9-AB0A-A8C516172BA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nira.org.ng/" TargetMode="External"/><Relationship Id="rId4" Type="http://schemas.openxmlformats.org/officeDocument/2006/relationships/hyperlink" Target="mailto:oodusan@nira.org.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 Technical Overview of the .ng Registry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181600"/>
            <a:ext cx="1676400" cy="883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6971" y="2873276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Ope Odusan</a:t>
            </a:r>
          </a:p>
          <a:p>
            <a:pPr algn="ctr"/>
            <a:r>
              <a:rPr lang="en-GB" sz="2400" b="1" dirty="0" smtClean="0"/>
              <a:t>Chief Operating Officer</a:t>
            </a:r>
          </a:p>
          <a:p>
            <a:pPr algn="ctr"/>
            <a:r>
              <a:rPr lang="en-GB" sz="2400" b="1" dirty="0"/>
              <a:t>Nigerian Internet Registration </a:t>
            </a:r>
            <a:r>
              <a:rPr lang="en-GB" sz="2400" b="1" dirty="0" smtClean="0"/>
              <a:t>Association</a:t>
            </a:r>
          </a:p>
          <a:p>
            <a:pPr algn="ctr"/>
            <a:r>
              <a:rPr lang="en-GB" sz="2400" b="1" dirty="0" smtClean="0">
                <a:hlinkClick r:id="rId4"/>
              </a:rPr>
              <a:t>oodusan@nira.org.ng</a:t>
            </a:r>
            <a:endParaRPr lang="en-GB" sz="2400" b="1" dirty="0" smtClean="0"/>
          </a:p>
          <a:p>
            <a:pPr algn="ctr"/>
            <a:r>
              <a:rPr lang="en-GB" sz="2400" b="1" dirty="0" smtClean="0">
                <a:hlinkClick r:id="rId5"/>
              </a:rPr>
              <a:t>http://www.nira.org.ng</a:t>
            </a:r>
            <a:endParaRPr lang="en-GB" sz="2400" b="1" dirty="0" smtClean="0"/>
          </a:p>
          <a:p>
            <a:pPr algn="ctr"/>
            <a:r>
              <a:rPr lang="en-GB" sz="2400" b="1" dirty="0" smtClean="0"/>
              <a:t>Tel: 0808 208 2766</a:t>
            </a:r>
            <a:endParaRPr lang="en-GB" sz="2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You Are Nigerian! Are You Dot .NG ?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You Are Nigerian! Are You Dot .NG 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667000"/>
            <a:ext cx="8467345" cy="38100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Domain Name makes it easier for Humans to locate Internet Protocol Resource, i.e. website, email address, blogs etc.</a:t>
            </a:r>
          </a:p>
          <a:p>
            <a:r>
              <a:rPr lang="en-GB" dirty="0" smtClean="0"/>
              <a:t>.ng is the unique string for Nigeria just like our official currency </a:t>
            </a:r>
            <a:r>
              <a:rPr lang="en-GB" dirty="0"/>
              <a:t>is (</a:t>
            </a:r>
            <a:r>
              <a:rPr lang="en-GB" dirty="0" smtClean="0"/>
              <a:t>₦) Naira</a:t>
            </a:r>
          </a:p>
          <a:p>
            <a:r>
              <a:rPr lang="en-GB" dirty="0" smtClean="0"/>
              <a:t>.gov.ng is the approved official domain name for Nigerian Government.</a:t>
            </a:r>
          </a:p>
          <a:p>
            <a:r>
              <a:rPr lang="en-GB" dirty="0" smtClean="0"/>
              <a:t>All MDAs need to use a .gov.ng domain name string for websites and email addresses.</a:t>
            </a:r>
          </a:p>
          <a:p>
            <a:r>
              <a:rPr lang="en-GB" dirty="0" smtClean="0"/>
              <a:t>All Civil servants should have email address with domain name that ends with .gov.ng</a:t>
            </a:r>
          </a:p>
          <a:p>
            <a:r>
              <a:rPr lang="en-GB" dirty="0" smtClean="0"/>
              <a:t>NIRA has implemented a robust, distributed, secure and stable Registry Infrastructure.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310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Domain Name 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You Are Nigerian! Are You Dot .NG 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943" y="1905000"/>
            <a:ext cx="8763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In the Beginning ……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US Defence Dept. DARPA Project started the Internet.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Computers use Transmission Control Protocol (TCP)- Internet Protocol (IP) Addresses to Communicate.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Humans Prefer letters. IP 108.163.163.202 is much more difficult than domain name : odusan.name.ng, hence the birth of Domain Name System (DNS).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Domain Name is an </a:t>
            </a:r>
            <a:r>
              <a:rPr lang="en-GB" sz="2200" u="sng" dirty="0" smtClean="0">
                <a:solidFill>
                  <a:schemeClr val="tx2"/>
                </a:solidFill>
              </a:rPr>
              <a:t>identification string</a:t>
            </a:r>
            <a:r>
              <a:rPr lang="en-GB" sz="2200" dirty="0" smtClean="0">
                <a:solidFill>
                  <a:schemeClr val="tx2"/>
                </a:solidFill>
              </a:rPr>
              <a:t> that defines a realm of </a:t>
            </a:r>
            <a:r>
              <a:rPr lang="en-GB" sz="2200" u="sng" dirty="0" smtClean="0">
                <a:solidFill>
                  <a:schemeClr val="tx2"/>
                </a:solidFill>
              </a:rPr>
              <a:t>administrative autonomy</a:t>
            </a:r>
            <a:r>
              <a:rPr lang="en-GB" sz="2200" dirty="0" smtClean="0">
                <a:solidFill>
                  <a:schemeClr val="tx2"/>
                </a:solidFill>
              </a:rPr>
              <a:t>, authority or </a:t>
            </a:r>
            <a:r>
              <a:rPr lang="en-GB" sz="2200" u="sng" dirty="0" smtClean="0">
                <a:solidFill>
                  <a:schemeClr val="tx2"/>
                </a:solidFill>
              </a:rPr>
              <a:t>control </a:t>
            </a:r>
            <a:r>
              <a:rPr lang="en-GB" sz="2200" dirty="0" smtClean="0">
                <a:solidFill>
                  <a:schemeClr val="tx2"/>
                </a:solidFill>
              </a:rPr>
              <a:t>on the internet.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A Domain Name represent an Internet Protocol resource.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Domain Name are organized in subordinate levels (subdomains) of the DNS Root domain. Top Level Domain (TLDs) represent the first level, this include generic top-level domains (gTLD) i.e. .com, .net, etc and the country code top-level domains ccTLD like .ng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2547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2438400"/>
            <a:ext cx="7747000" cy="3687763"/>
          </a:xfrm>
        </p:spPr>
        <p:txBody>
          <a:bodyPr>
            <a:normAutofit fontScale="25000" lnSpcReduction="20000"/>
          </a:bodyPr>
          <a:lstStyle/>
          <a:p>
            <a:r>
              <a:rPr lang="en-GB" sz="8000" b="1" dirty="0" smtClean="0"/>
              <a:t>.ng </a:t>
            </a:r>
            <a:r>
              <a:rPr lang="en-GB" sz="6400" b="1" dirty="0" smtClean="0"/>
              <a:t>is Nigeria’s country code, the  Nigerian </a:t>
            </a:r>
            <a:r>
              <a:rPr lang="en-GB" sz="8000" b="1" dirty="0" smtClean="0"/>
              <a:t>identification string </a:t>
            </a:r>
            <a:r>
              <a:rPr lang="en-GB" sz="6400" b="1" dirty="0" smtClean="0"/>
              <a:t>on the internet.</a:t>
            </a:r>
          </a:p>
          <a:p>
            <a:r>
              <a:rPr lang="en-GB" sz="6400" b="1" dirty="0" smtClean="0"/>
              <a:t>This </a:t>
            </a:r>
            <a:r>
              <a:rPr lang="en-GB" sz="6400" b="1" dirty="0"/>
              <a:t>important national resource is managed by Nigeria Internet Registration Association (NIRA</a:t>
            </a:r>
            <a:r>
              <a:rPr lang="en-GB" sz="6400" b="1" dirty="0" smtClean="0"/>
              <a:t>)</a:t>
            </a:r>
          </a:p>
          <a:p>
            <a:endParaRPr lang="en-GB" sz="6400" b="1" dirty="0" smtClean="0"/>
          </a:p>
          <a:p>
            <a:r>
              <a:rPr lang="en-GB" sz="6400" b="1" dirty="0" err="1"/>
              <a:t>NiRA's</a:t>
            </a:r>
            <a:r>
              <a:rPr lang="en-GB" sz="6400" b="1" dirty="0"/>
              <a:t> was established after the Delegation of .</a:t>
            </a:r>
            <a:r>
              <a:rPr lang="en-GB" sz="6400" b="1" dirty="0" err="1"/>
              <a:t>ng</a:t>
            </a:r>
            <a:r>
              <a:rPr lang="en-GB" sz="6400" b="1" dirty="0"/>
              <a:t> to Nigeria by USA based ICANN (Internet Corporation for Assigned Name and Numbers) by the National Information Technology Development Agency (NITDA). </a:t>
            </a:r>
          </a:p>
          <a:p>
            <a:endParaRPr lang="en-GB" sz="6400" b="1" dirty="0"/>
          </a:p>
          <a:p>
            <a:r>
              <a:rPr lang="en-GB" sz="6400" b="1" dirty="0" smtClean="0"/>
              <a:t>The Nigeria Internet Registration Association (NiRA) was founded on March 23, 2005 as a stakeholder-led organisation,  registered Trustee charged with the management of the nation's Country Code Top Level Domain Name (ccTLD), .ng..</a:t>
            </a:r>
          </a:p>
          <a:p>
            <a:endParaRPr lang="en-GB" sz="6400" b="1" dirty="0"/>
          </a:p>
          <a:p>
            <a:endParaRPr lang="en-GB" sz="6400" b="1" dirty="0" smtClean="0"/>
          </a:p>
          <a:p>
            <a:r>
              <a:rPr lang="en-GB" sz="6400" b="1" dirty="0" smtClean="0"/>
              <a:t>NiRA  is headed by an </a:t>
            </a:r>
            <a:r>
              <a:rPr lang="en-GB" sz="6400" b="1" dirty="0"/>
              <a:t>Executive </a:t>
            </a:r>
            <a:r>
              <a:rPr lang="en-GB" sz="6400" b="1" dirty="0" smtClean="0"/>
              <a:t>President, </a:t>
            </a:r>
            <a:r>
              <a:rPr lang="en-GB" sz="6400" b="1" dirty="0"/>
              <a:t>Mrs Mary Uduma who heads the </a:t>
            </a:r>
            <a:r>
              <a:rPr lang="en-GB" sz="6400" b="1" dirty="0" smtClean="0"/>
              <a:t>8 members executive board and Dr. Adeola Odeyemi, Chairman, 9 Member Board of Trustee.</a:t>
            </a:r>
          </a:p>
          <a:p>
            <a:endParaRPr lang="en-GB" sz="2900" dirty="0"/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You Are Nigerian! Are You Dot .NG 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NiRA-Background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36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.ng Registry Design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15" name="Rectangle 4"/>
          <p:cNvSpPr>
            <a:spLocks noGrp="1"/>
          </p:cNvSpPr>
          <p:nvPr>
            <p:ph sz="half" idx="4294967295"/>
          </p:nvPr>
        </p:nvSpPr>
        <p:spPr>
          <a:xfrm>
            <a:off x="388938" y="2057400"/>
            <a:ext cx="4259262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/>
              <a:t>3R Registry Model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Public WHOIS server on port 43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Public WHOIS web interface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EPP interface for the registrars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Escrow backup with Cocca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Stealth Primary Server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SSH  with user &amp; IP restrictions</a:t>
            </a:r>
          </a:p>
        </p:txBody>
      </p:sp>
      <p:pic>
        <p:nvPicPr>
          <p:cNvPr id="13316" name="Picture 2" descr="C:\Users\Muhammed\Documents\NIX\Diagrams\NIRA regist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55686"/>
            <a:ext cx="43434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Registry Network Design</a:t>
            </a:r>
            <a:endParaRPr lang="yo-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784123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dirty="0" smtClean="0"/>
              <a:t>   Redundant Site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  Fiber and Radio linking the two sites     using VPN channel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 Multiple ISPs with diversity in uplink transit provider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  Multiple replication of registry Database with all nodes available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  Onsite and offsite backup system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 Multiple firewalls-stateful &amp; stateless  with Intrusion Detection System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  Dual authentication to all registrars  into the registry: login details with IP restrictions.</a:t>
            </a:r>
            <a:endParaRPr lang="yo-NG" sz="1800" dirty="0"/>
          </a:p>
        </p:txBody>
      </p:sp>
      <p:pic>
        <p:nvPicPr>
          <p:cNvPr id="6" name="Picture 3" descr="C:\Users\Muhammed\Documents\NIRA\New network desig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4038600" cy="46481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.ng ccTLD network Architecture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67" name="Rectangle 4"/>
          <p:cNvSpPr>
            <a:spLocks noGrp="1"/>
          </p:cNvSpPr>
          <p:nvPr>
            <p:ph sz="half" idx="4294967295"/>
          </p:nvPr>
        </p:nvSpPr>
        <p:spPr>
          <a:xfrm>
            <a:off x="457200" y="1905000"/>
            <a:ext cx="4038600" cy="4648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The Registry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dirty="0" smtClean="0"/>
              <a:t>CentOS Linux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dirty="0" smtClean="0"/>
              <a:t>Cocca registry software (web &amp; EPP)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dirty="0" smtClean="0"/>
              <a:t>PostgreSQL Data Base software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dirty="0" smtClean="0"/>
              <a:t>Bind DNS software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dirty="0" smtClean="0"/>
              <a:t>Primary Stealth DNS</a:t>
            </a: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Nsa.nic.net.ng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dirty="0" smtClean="0"/>
              <a:t>Open BSD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dirty="0" smtClean="0"/>
              <a:t>Bind DNS Software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 NMS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dirty="0" smtClean="0"/>
              <a:t>Tembria Server Monitor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dirty="0" smtClean="0"/>
              <a:t> Paessler PRTG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dirty="0" smtClean="0"/>
              <a:t>Kayako </a:t>
            </a:r>
            <a:r>
              <a:rPr lang="en-US" sz="1600" dirty="0"/>
              <a:t>H</a:t>
            </a:r>
            <a:r>
              <a:rPr lang="en-US" sz="1600" dirty="0" smtClean="0"/>
              <a:t>elpdesk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/>
              <a:t>S</a:t>
            </a:r>
            <a:r>
              <a:rPr lang="en-US" b="1" dirty="0" smtClean="0"/>
              <a:t>tandby Router &amp; Switch</a:t>
            </a:r>
          </a:p>
          <a:p>
            <a:pPr eaLnBrk="1" hangingPunct="1">
              <a:buFont typeface="Wingdings" pitchFamily="2" charset="2"/>
              <a:buChar char="Ø"/>
            </a:pPr>
            <a:endParaRPr lang="en-US" b="1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eaLnBrk="1" hangingPunct="1"/>
            <a:endParaRPr lang="en-US" sz="1200" dirty="0" smtClean="0"/>
          </a:p>
          <a:p>
            <a:pPr eaLnBrk="1" hangingPunct="1"/>
            <a:endParaRPr lang="en-US" sz="1200" b="1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11268" name="Picture 2" descr="C:\Users\Muhammed\Documents\NIX\Diagrams\NIRA N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2209800"/>
            <a:ext cx="45323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Secondary Name Servers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2004218"/>
            <a:ext cx="4038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ns1.nic.net.ng   194.0.1.29 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Internet Computer Bureau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ns2.nic.net.ng  204.61.216.40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(PCH)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ns3.nic.net.ng 208.78.70.93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Dynamic Network Services (USA)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ns4.nic.net.ng  204.13.250.93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Dynamic Network Services (USA)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nsa.nic.net.ng 41.222.79.3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Nigeria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37" y="1981200"/>
            <a:ext cx="419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1537" y="4441371"/>
            <a:ext cx="42576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Network Monitoring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NIRA</a:t>
            </a:r>
            <a:endParaRPr lang="en-US" dirty="0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0"/>
            <a:ext cx="4122738" cy="4648200"/>
          </a:xfrm>
          <a:prstGeom prst="rect">
            <a:avLst/>
          </a:prstGeom>
          <a:noFill/>
        </p:spPr>
      </p:pic>
      <p:pic>
        <p:nvPicPr>
          <p:cNvPr id="1229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00200"/>
            <a:ext cx="4495800" cy="5257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Registry Power Design</a:t>
            </a:r>
            <a:endParaRPr lang="yo-NG" dirty="0">
              <a:solidFill>
                <a:schemeClr val="bg1"/>
              </a:solidFill>
            </a:endParaRPr>
          </a:p>
        </p:txBody>
      </p:sp>
      <p:pic>
        <p:nvPicPr>
          <p:cNvPr id="33794" name="Picture 2" descr="C:\Users\Muhammed\Documents\NIRA\New Power Desig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4038600" cy="44958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6096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Motorized Automatic Voltage Regulators (AVR) for each power source </a:t>
            </a:r>
          </a:p>
          <a:p>
            <a:r>
              <a:rPr lang="en-US" sz="2400" dirty="0" smtClean="0"/>
              <a:t>Double Power source </a:t>
            </a:r>
          </a:p>
          <a:p>
            <a:r>
              <a:rPr lang="en-US" sz="2400" dirty="0" smtClean="0"/>
              <a:t> Dual Automatic Transfer Switch (ATS)</a:t>
            </a:r>
          </a:p>
          <a:p>
            <a:r>
              <a:rPr lang="en-US" sz="2400" dirty="0" smtClean="0"/>
              <a:t> Multiple Power packs in each equipment</a:t>
            </a:r>
          </a:p>
          <a:p>
            <a:r>
              <a:rPr lang="en-US" sz="2400" dirty="0" smtClean="0"/>
              <a:t> Remote monitoring of power, with ability shutdown devices remotely</a:t>
            </a:r>
            <a:r>
              <a:rPr lang="en-US" dirty="0" smtClean="0"/>
              <a:t> </a:t>
            </a:r>
            <a:endParaRPr lang="yo-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7396</TotalTime>
  <Words>702</Words>
  <Application>Microsoft Office PowerPoint</Application>
  <PresentationFormat>On-screen Show (4:3)</PresentationFormat>
  <Paragraphs>103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A Technical Overview of the .ng Registry</vt:lpstr>
      <vt:lpstr>What is a Domain Name ?</vt:lpstr>
      <vt:lpstr>NiRA-Background</vt:lpstr>
      <vt:lpstr>The .ng Registry Design </vt:lpstr>
      <vt:lpstr> Registry Network Design</vt:lpstr>
      <vt:lpstr>The .ng ccTLD network Architecture</vt:lpstr>
      <vt:lpstr>Secondary Name Servers</vt:lpstr>
      <vt:lpstr>Network Monitoring</vt:lpstr>
      <vt:lpstr> Registry Power Design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Switchto.GOV.NG</dc:title>
  <dc:creator>"Ope Odusan" &lt;oodusan@nira.org.ng&gt;</dc:creator>
  <cp:lastModifiedBy>shigoakin</cp:lastModifiedBy>
  <cp:revision>544</cp:revision>
  <dcterms:created xsi:type="dcterms:W3CDTF">2010-04-11T16:38:24Z</dcterms:created>
  <dcterms:modified xsi:type="dcterms:W3CDTF">2012-04-10T11:29:42Z</dcterms:modified>
</cp:coreProperties>
</file>